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7" r:id="rId5"/>
    <p:sldId id="258" r:id="rId6"/>
    <p:sldId id="1763" r:id="rId7"/>
    <p:sldId id="25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82" y="6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otte Oxley" userId="f9d31f46-07e8-4fc5-b7e4-9bb06e0548bc" providerId="ADAL" clId="{E363A44A-8D27-4ACC-8CAB-ECA565DD922F}"/>
    <pc:docChg chg="custSel addSld modSld">
      <pc:chgData name="Charlotte Oxley" userId="f9d31f46-07e8-4fc5-b7e4-9bb06e0548bc" providerId="ADAL" clId="{E363A44A-8D27-4ACC-8CAB-ECA565DD922F}" dt="2026-01-03T13:24:11.104" v="3" actId="27636"/>
      <pc:docMkLst>
        <pc:docMk/>
      </pc:docMkLst>
      <pc:sldChg chg="delSp">
        <pc:chgData name="Charlotte Oxley" userId="f9d31f46-07e8-4fc5-b7e4-9bb06e0548bc" providerId="ADAL" clId="{E363A44A-8D27-4ACC-8CAB-ECA565DD922F}" dt="2026-01-03T13:24:10.180" v="1" actId="478"/>
        <pc:sldMkLst>
          <pc:docMk/>
          <pc:sldMk cId="3990051810" sldId="258"/>
        </pc:sldMkLst>
        <pc:spChg chg="del">
          <ac:chgData name="Charlotte Oxley" userId="f9d31f46-07e8-4fc5-b7e4-9bb06e0548bc" providerId="ADAL" clId="{E363A44A-8D27-4ACC-8CAB-ECA565DD922F}" dt="2026-01-03T13:24:07.601" v="0" actId="478"/>
          <ac:spMkLst>
            <pc:docMk/>
            <pc:sldMk cId="3990051810" sldId="258"/>
            <ac:spMk id="2" creationId="{93231432-FA63-4954-8DE2-EE615EC0A863}"/>
          </ac:spMkLst>
        </pc:spChg>
        <pc:spChg chg="del">
          <ac:chgData name="Charlotte Oxley" userId="f9d31f46-07e8-4fc5-b7e4-9bb06e0548bc" providerId="ADAL" clId="{E363A44A-8D27-4ACC-8CAB-ECA565DD922F}" dt="2026-01-03T13:24:10.180" v="1" actId="478"/>
          <ac:spMkLst>
            <pc:docMk/>
            <pc:sldMk cId="3990051810" sldId="258"/>
            <ac:spMk id="3" creationId="{76A11C09-6D8B-4910-A60D-53A18D8787BE}"/>
          </ac:spMkLst>
        </pc:spChg>
      </pc:sldChg>
      <pc:sldChg chg="modSp add">
        <pc:chgData name="Charlotte Oxley" userId="f9d31f46-07e8-4fc5-b7e4-9bb06e0548bc" providerId="ADAL" clId="{E363A44A-8D27-4ACC-8CAB-ECA565DD922F}" dt="2026-01-03T13:24:11.104" v="3" actId="27636"/>
        <pc:sldMkLst>
          <pc:docMk/>
          <pc:sldMk cId="3450153392" sldId="1763"/>
        </pc:sldMkLst>
        <pc:spChg chg="mod">
          <ac:chgData name="Charlotte Oxley" userId="f9d31f46-07e8-4fc5-b7e4-9bb06e0548bc" providerId="ADAL" clId="{E363A44A-8D27-4ACC-8CAB-ECA565DD922F}" dt="2026-01-03T13:24:11.104" v="3" actId="27636"/>
          <ac:spMkLst>
            <pc:docMk/>
            <pc:sldMk cId="3450153392" sldId="1763"/>
            <ac:spMk id="819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10129-B13F-4A64-9ACC-5C3DBD16F87F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030D86-346D-45C2-B21D-E9237A87E5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307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9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6E5E0DB-2E1C-4E21-BD54-721A0127DDF7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716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90EA6-D38D-455A-9AA1-4A4FFA5352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CF8812-1F15-4A2B-AF2C-72E1CD5F38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B4D3B-B9B6-47FF-9611-F2259A7AE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74D4F2-064F-4BFD-985C-4AA4E59AB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3990D7-A227-4876-87E3-5A4BA4353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50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C9BDE-895C-45AC-8A61-90834764F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906EFB-0433-419E-AD25-37F8EEED3B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8BB15-F4C1-45AB-B032-3D1616218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45FC8-23A4-4D88-8E03-F8A6AAF50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24C8A-C740-440E-B3EB-74B8B11FC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374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3D1A3-588E-4C71-9098-5C9665672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E22912-0675-452F-A671-93D35CD0DC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BF5366-215C-4335-9D76-8AE92174D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E51AB-5EDF-460B-A663-FF98091D1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487568-2D40-410A-812B-77B94082C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052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9B78A-AD05-4795-8A2E-7A2D73A18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0895-0AD1-4E7F-A7FF-082283265F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51E18C-FAA4-46AD-9C2E-05379F34F3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BED337-63E3-4990-BAD5-AA057527B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F760FC-4DDC-4D2F-B450-50FA4CBAE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8370F1-A565-4761-B077-4EC73D935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047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D9422-5FE0-41BA-8D60-932FDF3BD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E25095-BEF2-4C0E-BBC3-030BBD0679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19441C-8563-4D71-B788-80B66F400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24A7C7-DCE2-4CE7-A246-B06CC2051C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02D83C-C866-4919-B662-E53CED46E6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5A8C97-86D1-4B29-BB35-EC3AB4D80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B3DB1C-4F0B-48EA-A113-A565912DA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33A29B-712C-44E4-A406-2B2A8BE89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947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49CB5-59A8-4C80-A684-BA25CFADB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C93D18-367A-4053-AF8B-E05DB21C9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C97EED-91CC-485A-B473-1BCC0E8D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2CB939-FF3C-4984-B9A3-0CE75FC38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16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510E12-E763-493D-95C4-DBB766953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FB37ED-F0BD-4BFD-8ECE-73E8B933D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A1E227-BB0F-4073-A3B8-F99453E1F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034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92989-58EA-40AD-A9F9-663D66B2C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97B5C-919E-4F69-8848-079FE52B63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1FBE51-CF4F-4291-A3F7-7CF1F81476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34DB41-BF6B-4D02-870F-F5DAB5458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93871A-87C9-48AF-B1CE-EAF1EE828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A8C33D-5D0A-46C9-A0DB-79E063093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695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427B7-DAF0-46EE-A52D-548696B49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2E7F75-7B17-49BC-81DE-950E91D796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2DC8D2-E781-42F1-80F8-2421EF6FD6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363A61-8847-414F-928F-5A138906C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AA02D5-0E48-42A4-9007-5040D053F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C1EDDB-F600-4A13-8990-160938C21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271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374DE-9A80-4268-8748-EE8F72C52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678715-33C9-43A7-BF2D-93290F7001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F7912C-F95D-45F2-827B-2F267763F4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9C8858-6F64-4EB0-98E6-C449E7FD4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C608B9-ABC2-4A1B-9984-1387C9C8B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239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E4C951-6C0F-4545-B610-25A54AAD2D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534C86-A886-43CE-9584-43ED0085D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712631-8CE4-4972-A14C-778083542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B17E5D-15DC-4AB3-B92B-9692AD4D5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CB439A-67BD-428B-A9BA-D558F4535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56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F92437-FB9F-4352-8BBB-607204E8D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BB798B-DF7A-4B58-8458-C053660003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D9BDF-7812-4BAA-8F9C-F8930BA36F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70CE5-FC10-4A46-AE4B-76F19B40DE63}" type="datetimeFigureOut">
              <a:rPr lang="en-GB" smtClean="0"/>
              <a:t>03/01/2026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CA2FF-0A22-4171-9D07-FC3F3DC64C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F6606-5347-4FC3-94D6-C49B33E21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D6E09-47B8-4A7B-8033-8C268DA83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271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47E982F-7631-4EBD-A66A-2A824ACA2D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4635" y="2586330"/>
            <a:ext cx="6257365" cy="427166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2F8B36-35F3-42C0-86B0-E53AA2A57A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1" y="1"/>
            <a:ext cx="6011008" cy="42044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69245D6-7DD1-4E37-BD5D-F798CEBD8872}"/>
              </a:ext>
            </a:extLst>
          </p:cNvPr>
          <p:cNvSpPr txBox="1"/>
          <p:nvPr/>
        </p:nvSpPr>
        <p:spPr>
          <a:xfrm>
            <a:off x="762000" y="4464424"/>
            <a:ext cx="41954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Primary" pitchFamily="50" charset="0"/>
              </a:rPr>
              <a:t>In Spring term, we are on a ‘History’ focus where we look at the Titanic.</a:t>
            </a:r>
          </a:p>
        </p:txBody>
      </p:sp>
    </p:spTree>
    <p:extLst>
      <p:ext uri="{BB962C8B-B14F-4D97-AF65-F5344CB8AC3E}">
        <p14:creationId xmlns:p14="http://schemas.microsoft.com/office/powerpoint/2010/main" val="2218032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0051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666876" y="57151"/>
            <a:ext cx="8867775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r>
              <a:rPr lang="en-GB" altLang="en-US" sz="32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KS1: Plants and Trees knowledge</a:t>
            </a:r>
          </a:p>
        </p:txBody>
      </p:sp>
      <p:graphicFrame>
        <p:nvGraphicFramePr>
          <p:cNvPr id="3" name="Content Placeholder 3">
            <a:extLst/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1657350" y="549276"/>
          <a:ext cx="8867774" cy="629637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2240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60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878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098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2255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seasonal change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8092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Roots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It is the part of a plant that is usually hidden under the ground. They make the plant stable and give it nutrients.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Crown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crown is made up of the leaves and branches at the top of the tree.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84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allotment is a garden where people grow fruits, vegetables, herbs and flowers.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6352">
                <a:tc rowSpan="2"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Deciduous 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Deciduous trees are trees that shed their leaves in the autumn and grow new leaves in the summer.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800"/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4" marB="4573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128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effectLst/>
                          <a:latin typeface="Sassoon Infant Std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 plant has leaves, roots, stems and flowers.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7066">
                <a:tc rowSpan="2"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Evergreen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Evergreen trees are the same as coniferous trees. They do not lose their leaves in autumn.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1026">
                <a:tc vMerge="1">
                  <a:txBody>
                    <a:bodyPr/>
                    <a:lstStyle/>
                    <a:p>
                      <a:endParaRPr lang="en-GB" sz="12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en-GB" sz="1200" dirty="0">
                          <a:effectLst/>
                          <a:latin typeface="Sassoon Infant Std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 evergreen tree keeps its leaves all year round and a deciduous tree loses its leaves over winter.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6662038"/>
                  </a:ext>
                </a:extLst>
              </a:tr>
              <a:tr h="498092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Blossom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Is the mass of flowers created by a tree. Almost all fruit bearing trees have blossom. The blossom is usually the best in spring.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effectLst/>
                          <a:latin typeface="Sassoon Infant Std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 evergreen tree keeps its leaves all year round and a deciduous tree loses its leaves over winter.</a:t>
                      </a:r>
                      <a:endParaRPr lang="en-GB" dirty="0"/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8530">
                <a:tc rowSpan="2"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Bulb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Bulbs are underground masses of food storage from which plants grow.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7920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entury Gothic" pitchFamily="34"/>
                          <a:ea typeface="+mn-ea"/>
                          <a:cs typeface="+mn-cs"/>
                        </a:rPr>
                        <a:t>Common trees found in the UK</a:t>
                      </a:r>
                    </a:p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  <a:latin typeface="Sassoon Infant Std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Trees have trunks, branches and leaves. Different trees grow different items such as apples, pinecones and walnuts.</a:t>
                      </a:r>
                      <a:endParaRPr lang="en-GB" sz="1600" dirty="0"/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5086">
                <a:tc rowSpan="2"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Trunk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trees trunk holds up its crown, protects its inner parts and works like a pipeline moving all the essential materials to the different parts of the tree.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7">
                  <a:txBody>
                    <a:bodyPr/>
                    <a:lstStyle/>
                    <a:p>
                      <a:endParaRPr lang="en-GB" dirty="0"/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8842">
                <a:tc vMerge="1">
                  <a:txBody>
                    <a:bodyPr/>
                    <a:lstStyle/>
                    <a:p>
                      <a:pPr lvl="0"/>
                      <a:endParaRPr lang="en-GB" sz="12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  <a:latin typeface="Sassoon Infant Std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 herbarium is a collection of dried plants. These are made to help identify plants and to look at them closer.</a:t>
                      </a:r>
                      <a:endParaRPr lang="en-GB" sz="1600" dirty="0"/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377254"/>
                  </a:ext>
                </a:extLst>
              </a:tr>
              <a:tr h="498092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Stem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stem is the main part of the plant. It supports the weight of the leaves, as well as the flowers or fruit.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6743">
                <a:tc rowSpan="2"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Woodland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woodland is a habitat where trees are the dominant form of plant.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en-GB" sz="1400" dirty="0">
                          <a:effectLst/>
                          <a:latin typeface="Sassoon Infant Std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Some seasons need thicker clothes and some need thinner clothes.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4275">
                <a:tc vMerge="1">
                  <a:txBody>
                    <a:bodyPr/>
                    <a:lstStyle/>
                    <a:p>
                      <a:pPr lvl="0"/>
                      <a:endParaRPr lang="en-GB" sz="12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effectLst/>
                          <a:latin typeface="Sassoon Infant Std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Trees and shrubs take in water and carbon dioxide and give out oxygen.</a:t>
                      </a:r>
                      <a:endParaRPr lang="en-GB" sz="1600" dirty="0"/>
                    </a:p>
                  </a:txBody>
                  <a:tcPr marT="45732" marB="4573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92685"/>
                  </a:ext>
                </a:extLst>
              </a:tr>
              <a:tr h="498092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Habitat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place where a plant or animal lives. There are different types of habitat such as forest, river or grassland.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62255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Oxygen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Oxygen is used by animals and plants in the breathing process.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en-GB" sz="1400" dirty="0">
                          <a:effectLst/>
                          <a:latin typeface="Sassoon Infant Std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There are 4 seasons throughout the year and these are spring, summer, autumn and winter.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1A290A4E-E9C0-4323-BADC-217B2E95CB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3741" y="4439580"/>
            <a:ext cx="2112643" cy="2418420"/>
          </a:xfrm>
          <a:prstGeom prst="rect">
            <a:avLst/>
          </a:prstGeom>
        </p:spPr>
      </p:pic>
      <p:pic>
        <p:nvPicPr>
          <p:cNvPr id="1026" name="Picture 2" descr="Little Evie in the Wild Wood by Jackie Morris">
            <a:extLst>
              <a:ext uri="{FF2B5EF4-FFF2-40B4-BE49-F238E27FC236}">
                <a16:creationId xmlns:a16="http://schemas.microsoft.com/office/drawing/2014/main" id="{1FA81C2D-D0FE-4698-BE2E-822F1BF4D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481" y="956341"/>
            <a:ext cx="1261038" cy="144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A384E5-0C4E-4361-AFEA-A3CFD9BFB3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0670" y="2071946"/>
            <a:ext cx="1366154" cy="149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153392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2C9264A-59BD-4F90-9BF3-BAAEA30A2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4352" y="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7831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fcc9707-a3ed-45d6-b4f3-ec234ed4e96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E0B4920D4EF046BD2F49924060DB5A" ma:contentTypeVersion="16" ma:contentTypeDescription="Create a new document." ma:contentTypeScope="" ma:versionID="c55b2a53eae82647243ed1b96bbdb988">
  <xsd:schema xmlns:xsd="http://www.w3.org/2001/XMLSchema" xmlns:xs="http://www.w3.org/2001/XMLSchema" xmlns:p="http://schemas.microsoft.com/office/2006/metadata/properties" xmlns:ns3="ffcc9707-a3ed-45d6-b4f3-ec234ed4e96e" xmlns:ns4="c3242005-70cb-46de-a54a-06056b817b2b" targetNamespace="http://schemas.microsoft.com/office/2006/metadata/properties" ma:root="true" ma:fieldsID="012e44558b2499da59b9f147fc6cbe11" ns3:_="" ns4:_="">
    <xsd:import namespace="ffcc9707-a3ed-45d6-b4f3-ec234ed4e96e"/>
    <xsd:import namespace="c3242005-70cb-46de-a54a-06056b817b2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bjectDetectorVersions" minOccurs="0"/>
                <xsd:element ref="ns3:_activity" minOccurs="0"/>
                <xsd:element ref="ns3:MediaServiceSearchProperties" minOccurs="0"/>
                <xsd:element ref="ns3:MediaServiceDateTaken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ServiceBillingMetadata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cc9707-a3ed-45d6-b4f3-ec234ed4e9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4" nillable="true" ma:displayName="_activity" ma:hidden="true" ma:internalName="_activity">
      <xsd:simpleType>
        <xsd:restriction base="dms:Note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242005-70cb-46de-a54a-06056b817b2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EAB916-47A8-4CD3-A71C-997867C6B192}">
  <ds:schemaRefs>
    <ds:schemaRef ds:uri="http://schemas.microsoft.com/office/2006/documentManagement/types"/>
    <ds:schemaRef ds:uri="http://purl.org/dc/dcmitype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ffcc9707-a3ed-45d6-b4f3-ec234ed4e96e"/>
    <ds:schemaRef ds:uri="http://schemas.microsoft.com/office/infopath/2007/PartnerControls"/>
    <ds:schemaRef ds:uri="c3242005-70cb-46de-a54a-06056b817b2b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833FD07-9007-4270-8507-820A5D32E91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1476C3-F7B5-42A9-8D33-F518DF16D1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fcc9707-a3ed-45d6-b4f3-ec234ed4e96e"/>
    <ds:schemaRef ds:uri="c3242005-70cb-46de-a54a-06056b817b2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380</Words>
  <Application>Microsoft Office PowerPoint</Application>
  <PresentationFormat>Widescreen</PresentationFormat>
  <Paragraphs>35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Sassoon Infant Std</vt:lpstr>
      <vt:lpstr>Sassoon Primary</vt:lpstr>
      <vt:lpstr>Times New Roman</vt:lpstr>
      <vt:lpstr>Wingdings</vt:lpstr>
      <vt:lpstr>Office Theme</vt:lpstr>
      <vt:lpstr>PowerPoint Presentation</vt:lpstr>
      <vt:lpstr>PowerPoint Presentation</vt:lpstr>
      <vt:lpstr>KS1: Plants and Trees knowledge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Oxley</dc:creator>
  <cp:lastModifiedBy>Charlotte Oxley</cp:lastModifiedBy>
  <cp:revision>3</cp:revision>
  <dcterms:created xsi:type="dcterms:W3CDTF">2026-01-02T14:15:30Z</dcterms:created>
  <dcterms:modified xsi:type="dcterms:W3CDTF">2026-01-03T14:43:23Z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0x01010050E0B4920D4EF046BD2F49924060DB5A</vt:lpwstr>
  </property>
</Properties>
</file>